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</p:sldIdLst>
  <p:sldSz cx="12188825" cy="6858000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FE6"/>
    <a:srgbClr val="D28C52"/>
    <a:srgbClr val="FF6600"/>
    <a:srgbClr val="FFCC00"/>
    <a:srgbClr val="FF3300"/>
    <a:srgbClr val="66CCCC"/>
    <a:srgbClr val="33CCCC"/>
    <a:srgbClr val="00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800" y="-104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 smtClean="0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637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128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196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7982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3455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2950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0876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07605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0531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6172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331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F39BA-4321-224F-A479-FA781B57E951}" type="datetimeFigureOut">
              <a:rPr kumimoji="1" lang="zh-TW" altLang="en-US" smtClean="0"/>
              <a:t>2016/3/28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11F91-337F-0344-8036-B37BA8EFBDC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1140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pexels-photo3.jpg"/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" r="2224"/>
          <a:stretch/>
        </p:blipFill>
        <p:spPr>
          <a:xfrm>
            <a:off x="0" y="1"/>
            <a:ext cx="12188826" cy="685478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0"/>
            <a:ext cx="12188825" cy="6854789"/>
          </a:xfrm>
          <a:prstGeom prst="rect">
            <a:avLst/>
          </a:prstGeom>
          <a:gradFill flip="none" rotWithShape="1">
            <a:gsLst>
              <a:gs pos="85000">
                <a:schemeClr val="accent6">
                  <a:lumMod val="75000"/>
                  <a:alpha val="10000"/>
                </a:schemeClr>
              </a:gs>
              <a:gs pos="100000">
                <a:schemeClr val="accent6"/>
              </a:gs>
              <a:gs pos="0">
                <a:schemeClr val="accent6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5615468" y="561102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2000" dirty="0" smtClean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微軟正黑體"/>
                <a:ea typeface="微軟正黑體"/>
                <a:cs typeface="微軟正黑體"/>
              </a:rPr>
              <a:t>傅意茹</a:t>
            </a:r>
            <a:endParaRPr kumimoji="1" lang="zh-TW" altLang="en-US" sz="20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accent3">
                  <a:lumMod val="60000"/>
                  <a:lumOff val="40000"/>
                </a:schemeClr>
              </a:solidFill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9" name="圖片 8" descr="pet_finder_logo.png"/>
          <p:cNvPicPr>
            <a:picLocks noChangeAspect="1"/>
          </p:cNvPicPr>
          <p:nvPr/>
        </p:nvPicPr>
        <p:blipFill>
          <a:blip r:embed="rId3" cstate="email">
            <a:duotone>
              <a:prstClr val="black"/>
              <a:srgbClr val="0DFF0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2674" y="2895226"/>
            <a:ext cx="4203476" cy="1067548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4865625" y="4147440"/>
            <a:ext cx="2453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err="1" smtClean="0">
                <a:solidFill>
                  <a:schemeClr val="accent3">
                    <a:lumMod val="50000"/>
                  </a:schemeClr>
                </a:solidFill>
              </a:rPr>
              <a:t>Petfinder</a:t>
            </a:r>
            <a:r>
              <a:rPr kumimoji="1" lang="en-US" altLang="zh-TW" sz="2000" dirty="0" smtClean="0">
                <a:solidFill>
                  <a:schemeClr val="accent3">
                    <a:lumMod val="50000"/>
                  </a:schemeClr>
                </a:solidFill>
              </a:rPr>
              <a:t> Web Design</a:t>
            </a:r>
            <a:endParaRPr kumimoji="1" lang="zh-TW" altLang="en-US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49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滑動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4972254" y="1485900"/>
            <a:ext cx="1625600" cy="98425"/>
            <a:chOff x="4283075" y="1536699"/>
            <a:chExt cx="1625600" cy="98425"/>
          </a:xfrm>
        </p:grpSpPr>
        <p:sp>
          <p:nvSpPr>
            <p:cNvPr id="4" name="甜甜圈 3"/>
            <p:cNvSpPr/>
            <p:nvPr/>
          </p:nvSpPr>
          <p:spPr>
            <a:xfrm>
              <a:off x="4283075" y="1536699"/>
              <a:ext cx="98425" cy="98425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  <p:cxnSp>
          <p:nvCxnSpPr>
            <p:cNvPr id="6" name="直線接點 5"/>
            <p:cNvCxnSpPr/>
            <p:nvPr/>
          </p:nvCxnSpPr>
          <p:spPr>
            <a:xfrm>
              <a:off x="4381500" y="1584325"/>
              <a:ext cx="152717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/>
          <p:cNvGrpSpPr/>
          <p:nvPr/>
        </p:nvGrpSpPr>
        <p:grpSpPr>
          <a:xfrm>
            <a:off x="4972254" y="372928"/>
            <a:ext cx="1625600" cy="98425"/>
            <a:chOff x="4283075" y="1536699"/>
            <a:chExt cx="1625600" cy="98425"/>
          </a:xfrm>
        </p:grpSpPr>
        <p:sp>
          <p:nvSpPr>
            <p:cNvPr id="10" name="甜甜圈 9"/>
            <p:cNvSpPr/>
            <p:nvPr/>
          </p:nvSpPr>
          <p:spPr>
            <a:xfrm>
              <a:off x="4283075" y="1536699"/>
              <a:ext cx="98425" cy="98425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直線接點 10"/>
            <p:cNvCxnSpPr/>
            <p:nvPr/>
          </p:nvCxnSpPr>
          <p:spPr>
            <a:xfrm>
              <a:off x="4381500" y="1584325"/>
              <a:ext cx="152717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/>
        </p:nvSpPr>
        <p:spPr>
          <a:xfrm>
            <a:off x="0" y="2265268"/>
            <a:ext cx="5310490" cy="2500960"/>
          </a:xfrm>
          <a:prstGeom prst="rect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0" y="814163"/>
            <a:ext cx="5310490" cy="1445071"/>
          </a:xfrm>
          <a:prstGeom prst="rect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0" y="4766228"/>
            <a:ext cx="5310490" cy="1649848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0" y="6416076"/>
            <a:ext cx="5310490" cy="441924"/>
          </a:xfrm>
          <a:prstGeom prst="rect">
            <a:avLst/>
          </a:prstGeom>
          <a:solidFill>
            <a:srgbClr val="33CCCC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0" y="-1"/>
            <a:ext cx="5310490" cy="814163"/>
          </a:xfrm>
          <a:prstGeom prst="rect">
            <a:avLst/>
          </a:prstGeom>
          <a:solidFill>
            <a:srgbClr val="33CCCC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6751442" y="23588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主導覽列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5070679" y="3568700"/>
            <a:ext cx="1625600" cy="98425"/>
            <a:chOff x="4283075" y="1536699"/>
            <a:chExt cx="1625600" cy="98425"/>
          </a:xfrm>
        </p:grpSpPr>
        <p:sp>
          <p:nvSpPr>
            <p:cNvPr id="20" name="甜甜圈 19"/>
            <p:cNvSpPr/>
            <p:nvPr/>
          </p:nvSpPr>
          <p:spPr>
            <a:xfrm>
              <a:off x="4283075" y="1536699"/>
              <a:ext cx="98425" cy="98425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  <p:cxnSp>
          <p:nvCxnSpPr>
            <p:cNvPr id="21" name="直線接點 20"/>
            <p:cNvCxnSpPr/>
            <p:nvPr/>
          </p:nvCxnSpPr>
          <p:spPr>
            <a:xfrm>
              <a:off x="4381500" y="1584325"/>
              <a:ext cx="152717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群組 21"/>
          <p:cNvGrpSpPr/>
          <p:nvPr/>
        </p:nvGrpSpPr>
        <p:grpSpPr>
          <a:xfrm>
            <a:off x="5070679" y="5588000"/>
            <a:ext cx="1625600" cy="98425"/>
            <a:chOff x="4283075" y="1536699"/>
            <a:chExt cx="1625600" cy="98425"/>
          </a:xfrm>
        </p:grpSpPr>
        <p:sp>
          <p:nvSpPr>
            <p:cNvPr id="23" name="甜甜圈 22"/>
            <p:cNvSpPr/>
            <p:nvPr/>
          </p:nvSpPr>
          <p:spPr>
            <a:xfrm>
              <a:off x="4283075" y="1536699"/>
              <a:ext cx="98425" cy="98425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  <p:cxnSp>
          <p:nvCxnSpPr>
            <p:cNvPr id="24" name="直線接點 23"/>
            <p:cNvCxnSpPr/>
            <p:nvPr/>
          </p:nvCxnSpPr>
          <p:spPr>
            <a:xfrm>
              <a:off x="4381500" y="1584325"/>
              <a:ext cx="152717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群組 24"/>
          <p:cNvGrpSpPr/>
          <p:nvPr/>
        </p:nvGrpSpPr>
        <p:grpSpPr>
          <a:xfrm>
            <a:off x="5070679" y="6578600"/>
            <a:ext cx="1625600" cy="98425"/>
            <a:chOff x="4283075" y="1536699"/>
            <a:chExt cx="1625600" cy="98425"/>
          </a:xfrm>
        </p:grpSpPr>
        <p:sp>
          <p:nvSpPr>
            <p:cNvPr id="26" name="甜甜圈 25"/>
            <p:cNvSpPr/>
            <p:nvPr/>
          </p:nvSpPr>
          <p:spPr>
            <a:xfrm>
              <a:off x="4283075" y="1536699"/>
              <a:ext cx="98425" cy="98425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直線接點 26"/>
            <p:cNvCxnSpPr/>
            <p:nvPr/>
          </p:nvCxnSpPr>
          <p:spPr>
            <a:xfrm>
              <a:off x="4381500" y="1584325"/>
              <a:ext cx="152717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字方塊 27"/>
          <p:cNvSpPr txBox="1"/>
          <p:nvPr/>
        </p:nvSpPr>
        <p:spPr>
          <a:xfrm>
            <a:off x="6751442" y="6431436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功能導覽列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grpSp>
        <p:nvGrpSpPr>
          <p:cNvPr id="29" name="群組 28"/>
          <p:cNvGrpSpPr/>
          <p:nvPr/>
        </p:nvGrpSpPr>
        <p:grpSpPr>
          <a:xfrm>
            <a:off x="290497" y="50308"/>
            <a:ext cx="255220" cy="255220"/>
            <a:chOff x="5401577" y="2754198"/>
            <a:chExt cx="255220" cy="255220"/>
          </a:xfrm>
        </p:grpSpPr>
        <p:sp>
          <p:nvSpPr>
            <p:cNvPr id="30" name="橢圓 29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3" name="群組 32"/>
          <p:cNvGrpSpPr/>
          <p:nvPr/>
        </p:nvGrpSpPr>
        <p:grpSpPr>
          <a:xfrm>
            <a:off x="9337270" y="1278202"/>
            <a:ext cx="255220" cy="255220"/>
            <a:chOff x="5401577" y="2754198"/>
            <a:chExt cx="255220" cy="255220"/>
          </a:xfrm>
        </p:grpSpPr>
        <p:sp>
          <p:nvSpPr>
            <p:cNvPr id="34" name="橢圓 3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36" name="文字方塊 35"/>
          <p:cNvSpPr txBox="1"/>
          <p:nvPr/>
        </p:nvSpPr>
        <p:spPr>
          <a:xfrm>
            <a:off x="9748642" y="1223486"/>
            <a:ext cx="1176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品牌</a:t>
            </a:r>
            <a:r>
              <a:rPr kumimoji="1" lang="en-US" altLang="zh-TW" sz="1600" dirty="0" smtClean="0">
                <a:latin typeface="微軟正黑體"/>
                <a:ea typeface="微軟正黑體"/>
                <a:cs typeface="微軟正黑體"/>
              </a:rPr>
              <a:t>LOGO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grpSp>
        <p:nvGrpSpPr>
          <p:cNvPr id="37" name="群組 36"/>
          <p:cNvGrpSpPr/>
          <p:nvPr/>
        </p:nvGrpSpPr>
        <p:grpSpPr>
          <a:xfrm>
            <a:off x="3971626" y="50308"/>
            <a:ext cx="255220" cy="255220"/>
            <a:chOff x="5401577" y="2754198"/>
            <a:chExt cx="255220" cy="255220"/>
          </a:xfrm>
        </p:grpSpPr>
        <p:sp>
          <p:nvSpPr>
            <p:cNvPr id="38" name="橢圓 3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3" name="群組 42"/>
          <p:cNvGrpSpPr/>
          <p:nvPr/>
        </p:nvGrpSpPr>
        <p:grpSpPr>
          <a:xfrm>
            <a:off x="9337270" y="1784212"/>
            <a:ext cx="255220" cy="255220"/>
            <a:chOff x="5401577" y="2754198"/>
            <a:chExt cx="255220" cy="255220"/>
          </a:xfrm>
        </p:grpSpPr>
        <p:sp>
          <p:nvSpPr>
            <p:cNvPr id="44" name="橢圓 4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46" name="文字方塊 45"/>
          <p:cNvSpPr txBox="1"/>
          <p:nvPr/>
        </p:nvSpPr>
        <p:spPr>
          <a:xfrm>
            <a:off x="9748642" y="1718088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社群網站連結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47" name="文字方塊 46"/>
          <p:cNvSpPr txBox="1"/>
          <p:nvPr/>
        </p:nvSpPr>
        <p:spPr>
          <a:xfrm>
            <a:off x="6751442" y="1348860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主視覺形象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6751442" y="3431660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優先度較高之項目連結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6751442" y="5440920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優先度較低之</a:t>
            </a:r>
            <a:r>
              <a:rPr kumimoji="1" lang="zh-TW" altLang="en-US" sz="1600" dirty="0">
                <a:latin typeface="微軟正黑體"/>
                <a:ea typeface="微軟正黑體"/>
                <a:cs typeface="微軟正黑體"/>
              </a:rPr>
              <a:t>項目連結</a:t>
            </a:r>
          </a:p>
        </p:txBody>
      </p:sp>
    </p:spTree>
    <p:extLst>
      <p:ext uri="{BB962C8B-B14F-4D97-AF65-F5344CB8AC3E}">
        <p14:creationId xmlns:p14="http://schemas.microsoft.com/office/powerpoint/2010/main" val="2995566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Mockup_傅意茹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5819313" y="382486"/>
            <a:ext cx="255220" cy="255220"/>
            <a:chOff x="5401577" y="2754198"/>
            <a:chExt cx="255220" cy="255220"/>
          </a:xfrm>
        </p:grpSpPr>
        <p:sp>
          <p:nvSpPr>
            <p:cNvPr id="4" name="橢圓 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7" name="文字方塊 6"/>
          <p:cNvSpPr txBox="1"/>
          <p:nvPr/>
        </p:nvSpPr>
        <p:spPr>
          <a:xfrm>
            <a:off x="6197444" y="329929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色彩</a:t>
            </a:r>
            <a:endParaRPr kumimoji="1" lang="en-US" altLang="zh-TW" sz="1600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8572500" y="921765"/>
            <a:ext cx="18329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 smtClean="0"/>
              <a:t>R:206, G:220, B:174</a:t>
            </a:r>
            <a:endParaRPr kumimoji="1" lang="zh-TW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8115300" y="815548"/>
            <a:ext cx="457200" cy="47230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0" name="圖片 9" descr="pexels-photo-2643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0" y="815548"/>
            <a:ext cx="1917700" cy="1278467"/>
          </a:xfrm>
          <a:prstGeom prst="rect">
            <a:avLst/>
          </a:prstGeom>
        </p:spPr>
      </p:pic>
      <p:grpSp>
        <p:nvGrpSpPr>
          <p:cNvPr id="11" name="群組 10"/>
          <p:cNvGrpSpPr/>
          <p:nvPr/>
        </p:nvGrpSpPr>
        <p:grpSpPr>
          <a:xfrm>
            <a:off x="5812836" y="2413268"/>
            <a:ext cx="255220" cy="255220"/>
            <a:chOff x="5401577" y="2754198"/>
            <a:chExt cx="255220" cy="255220"/>
          </a:xfrm>
        </p:grpSpPr>
        <p:sp>
          <p:nvSpPr>
            <p:cNvPr id="12" name="橢圓 1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14" name="文字方塊 13"/>
          <p:cNvSpPr txBox="1"/>
          <p:nvPr/>
        </p:nvSpPr>
        <p:spPr>
          <a:xfrm>
            <a:off x="6168890" y="241326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視覺回饋</a:t>
            </a:r>
            <a:endParaRPr kumimoji="1" lang="en-US" altLang="zh-TW" sz="1600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21817" y="3826855"/>
            <a:ext cx="452472" cy="46741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6572466" y="3423231"/>
            <a:ext cx="1275812" cy="33983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 cmpd="sng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rgbClr val="663333"/>
                </a:solidFill>
                <a:effectLst/>
              </a:rPr>
              <a:t>Home</a:t>
            </a:r>
            <a:endParaRPr kumimoji="1" lang="zh-TW" altLang="en-US" b="1" dirty="0">
              <a:solidFill>
                <a:srgbClr val="663333"/>
              </a:solidFill>
              <a:effectLst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21817" y="3359439"/>
            <a:ext cx="452472" cy="4674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圓角矩形 17"/>
          <p:cNvSpPr/>
          <p:nvPr/>
        </p:nvSpPr>
        <p:spPr>
          <a:xfrm>
            <a:off x="6572466" y="3890647"/>
            <a:ext cx="1275812" cy="33983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19050" cmpd="sng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rgbClr val="663333"/>
                </a:solidFill>
                <a:effectLst/>
              </a:rPr>
              <a:t>Home</a:t>
            </a:r>
            <a:endParaRPr kumimoji="1" lang="zh-TW" altLang="en-US" b="1" dirty="0">
              <a:solidFill>
                <a:srgbClr val="663333"/>
              </a:solidFill>
              <a:effectLst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6572466" y="2955815"/>
            <a:ext cx="1275812" cy="339832"/>
          </a:xfrm>
          <a:prstGeom prst="roundRect">
            <a:avLst/>
          </a:prstGeom>
          <a:solidFill>
            <a:srgbClr val="F8FFE6"/>
          </a:solidFill>
          <a:ln w="19050" cmpd="sng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rgbClr val="663333"/>
                </a:solidFill>
                <a:effectLst/>
              </a:rPr>
              <a:t>Home</a:t>
            </a:r>
            <a:endParaRPr kumimoji="1" lang="zh-TW" altLang="en-US" b="1" dirty="0">
              <a:solidFill>
                <a:srgbClr val="663333"/>
              </a:solidFill>
              <a:effectLst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921817" y="2892023"/>
            <a:ext cx="452472" cy="467416"/>
          </a:xfrm>
          <a:prstGeom prst="rect">
            <a:avLst/>
          </a:prstGeom>
          <a:solidFill>
            <a:srgbClr val="F8FF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8018603" y="2956454"/>
            <a:ext cx="6870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 smtClean="0"/>
              <a:t>Hover</a:t>
            </a:r>
            <a:endParaRPr kumimoji="1" lang="zh-TW" altLang="en-US" sz="16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8018603" y="3423870"/>
            <a:ext cx="8061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 smtClean="0"/>
              <a:t>Normal</a:t>
            </a:r>
            <a:endParaRPr kumimoji="1" lang="zh-TW" altLang="en-US" sz="16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8018603" y="3891286"/>
            <a:ext cx="834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 smtClean="0"/>
              <a:t>Pressed</a:t>
            </a:r>
            <a:endParaRPr kumimoji="1" lang="zh-TW" altLang="en-US" sz="16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8115301" y="1404365"/>
            <a:ext cx="384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綠色給人清新自然的感覺，有使人放鬆的效果，全域區使用亮橘色，使畫面整體不至於太過平淡，也帶出一點溫暖的感覺。</a:t>
            </a:r>
            <a:endParaRPr kumimoji="1" lang="en-US" altLang="zh-TW" sz="1600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696696" y="2413268"/>
            <a:ext cx="855250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696696" y="4588385"/>
            <a:ext cx="699615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197444" y="4665662"/>
            <a:ext cx="855250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字型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28" name="群組 27"/>
          <p:cNvGrpSpPr/>
          <p:nvPr/>
        </p:nvGrpSpPr>
        <p:grpSpPr>
          <a:xfrm>
            <a:off x="5812836" y="4667123"/>
            <a:ext cx="255220" cy="255220"/>
            <a:chOff x="5401577" y="2754198"/>
            <a:chExt cx="255220" cy="255220"/>
          </a:xfrm>
        </p:grpSpPr>
        <p:sp>
          <p:nvSpPr>
            <p:cNvPr id="29" name="橢圓 28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9416686" y="2446541"/>
            <a:ext cx="255220" cy="255220"/>
            <a:chOff x="5401577" y="2754198"/>
            <a:chExt cx="255220" cy="255220"/>
          </a:xfrm>
        </p:grpSpPr>
        <p:sp>
          <p:nvSpPr>
            <p:cNvPr id="32" name="橢圓 3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4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9416686" y="4615891"/>
            <a:ext cx="255220" cy="255220"/>
            <a:chOff x="5401577" y="2754198"/>
            <a:chExt cx="255220" cy="255220"/>
          </a:xfrm>
        </p:grpSpPr>
        <p:sp>
          <p:nvSpPr>
            <p:cNvPr id="35" name="橢圓 3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5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37" name="文字方塊 36"/>
          <p:cNvSpPr txBox="1"/>
          <p:nvPr/>
        </p:nvSpPr>
        <p:spPr>
          <a:xfrm>
            <a:off x="5819313" y="5042118"/>
            <a:ext cx="33373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字體皆使用</a:t>
            </a:r>
            <a:r>
              <a:rPr kumimoji="1" lang="en-US" altLang="zh-TW" sz="1600" dirty="0" smtClean="0">
                <a:latin typeface="微軟正黑體"/>
                <a:ea typeface="微軟正黑體"/>
                <a:cs typeface="微軟正黑體"/>
              </a:rPr>
              <a:t>Calibri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，因其為無襯線字體，較適合在電腦上瀏覽。</a:t>
            </a:r>
            <a:endParaRPr kumimoji="1" lang="en-US" altLang="zh-TW" sz="1600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sz="1600" dirty="0">
                <a:latin typeface="微軟正黑體"/>
                <a:ea typeface="微軟正黑體"/>
                <a:cs typeface="微軟正黑體"/>
              </a:rPr>
              <a:t>優先度較高之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項目連結區的項目標題及主導覽列的按鈕使用粗體字，而</a:t>
            </a:r>
            <a:r>
              <a:rPr kumimoji="1" lang="zh-TW" altLang="en-US" sz="1600" dirty="0">
                <a:latin typeface="微軟正黑體"/>
                <a:ea typeface="微軟正黑體"/>
                <a:cs typeface="微軟正黑體"/>
              </a:rPr>
              <a:t>優先度較高之項目連結區的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項目副標題使用斜體字，以達到凸顯的效果。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9405374" y="2760796"/>
            <a:ext cx="2558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1600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9416686" y="5042118"/>
            <a:ext cx="2546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使用扁平化設計的圖標，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以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配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合網頁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整體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的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簡單風格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。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9405374" y="2746564"/>
            <a:ext cx="254671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dirty="0" smtClean="0">
                <a:latin typeface="微軟正黑體"/>
                <a:ea typeface="微軟正黑體"/>
                <a:cs typeface="微軟正黑體"/>
              </a:rPr>
              <a:t>LOGO</a:t>
            </a:r>
            <a:r>
              <a:rPr kumimoji="1" lang="zh-TW" altLang="en-US" sz="1600" dirty="0" smtClean="0">
                <a:latin typeface="微軟正黑體"/>
                <a:ea typeface="微軟正黑體"/>
                <a:cs typeface="微軟正黑體"/>
              </a:rPr>
              <a:t>使用與網頁整體色調相同的綠色。</a:t>
            </a:r>
            <a:endParaRPr kumimoji="1" lang="zh-TW" altLang="en-US" sz="1600" dirty="0"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41" name="圖片 40" descr="pet_finder_logo.png"/>
          <p:cNvPicPr>
            <a:picLocks noChangeAspect="1"/>
          </p:cNvPicPr>
          <p:nvPr/>
        </p:nvPicPr>
        <p:blipFill>
          <a:blip r:embed="rId4" cstate="email">
            <a:duotone>
              <a:prstClr val="black"/>
              <a:srgbClr val="0DFF0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8678" y="3517454"/>
            <a:ext cx="1929143" cy="489940"/>
          </a:xfrm>
          <a:prstGeom prst="rect">
            <a:avLst/>
          </a:prstGeom>
        </p:spPr>
      </p:pic>
      <p:pic>
        <p:nvPicPr>
          <p:cNvPr id="42" name="圖片 41" descr="1458769460_Instagr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3322" y="6094872"/>
            <a:ext cx="324000" cy="324000"/>
          </a:xfrm>
          <a:prstGeom prst="rect">
            <a:avLst/>
          </a:prstGeom>
        </p:spPr>
      </p:pic>
      <p:pic>
        <p:nvPicPr>
          <p:cNvPr id="43" name="圖片 42" descr="1458769403_Facebook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1300" y="6094597"/>
            <a:ext cx="324000" cy="324000"/>
          </a:xfrm>
          <a:prstGeom prst="rect">
            <a:avLst/>
          </a:prstGeom>
        </p:spPr>
      </p:pic>
      <p:pic>
        <p:nvPicPr>
          <p:cNvPr id="44" name="圖片 43" descr="1458769394_Twitte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2311" y="6094597"/>
            <a:ext cx="324000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5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113</Words>
  <Application>Microsoft Macintosh PowerPoint</Application>
  <PresentationFormat>自訂</PresentationFormat>
  <Paragraphs>35</Paragraphs>
  <Slides>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Office 佈景主題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設計說明</dc:title>
  <dc:subject/>
  <dc:creator>意茹 傅</dc:creator>
  <cp:keywords/>
  <dc:description/>
  <cp:lastModifiedBy>意茹 傅</cp:lastModifiedBy>
  <cp:revision>31</cp:revision>
  <dcterms:created xsi:type="dcterms:W3CDTF">2016-03-24T01:06:00Z</dcterms:created>
  <dcterms:modified xsi:type="dcterms:W3CDTF">2016-03-28T11:03:13Z</dcterms:modified>
  <cp:category/>
</cp:coreProperties>
</file>

<file path=docProps/thumbnail.jpeg>
</file>